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A0"/>
    <a:srgbClr val="5BB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07EEA-F7E6-4F4E-8D0F-7A76AC28C781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E5A0B-BAAE-2547-8353-027089BC63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4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71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52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6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64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8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621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544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15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7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94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D97AC-8E72-C94D-9C03-5CD0D5C75BA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DB957-6957-FA47-B0C1-13C987354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422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0952"/>
            <a:ext cx="9144000" cy="438284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escom-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628" y="5981164"/>
            <a:ext cx="2038097" cy="77548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87447" y="1569080"/>
            <a:ext cx="7772400" cy="1470025"/>
          </a:xfrm>
        </p:spPr>
        <p:txBody>
          <a:bodyPr/>
          <a:lstStyle/>
          <a:p>
            <a:r>
              <a:rPr lang="en-GB" dirty="0" smtClean="0">
                <a:solidFill>
                  <a:srgbClr val="92D050"/>
                </a:solidFill>
              </a:rPr>
              <a:t>Data and </a:t>
            </a:r>
            <a:r>
              <a:rPr lang="en-GB" dirty="0">
                <a:solidFill>
                  <a:srgbClr val="92D050"/>
                </a:solidFill>
              </a:rPr>
              <a:t>T</a:t>
            </a:r>
            <a:r>
              <a:rPr lang="en-GB" dirty="0" smtClean="0">
                <a:solidFill>
                  <a:srgbClr val="92D050"/>
                </a:solidFill>
              </a:rPr>
              <a:t>ools process area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777" y="2924268"/>
            <a:ext cx="85377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Produces </a:t>
            </a:r>
            <a:r>
              <a:rPr lang="en-GB" sz="2400" dirty="0"/>
              <a:t>t</a:t>
            </a:r>
            <a:r>
              <a:rPr lang="en-GB" sz="2400" dirty="0" smtClean="0"/>
              <a:t>ools and raises awareness of existing tools that </a:t>
            </a:r>
            <a:r>
              <a:rPr lang="en-GB" sz="2400" dirty="0"/>
              <a:t>assist </a:t>
            </a:r>
            <a:endParaRPr lang="en-GB" sz="2400" dirty="0" smtClean="0"/>
          </a:p>
          <a:p>
            <a:r>
              <a:rPr lang="en-GB" sz="2400" dirty="0"/>
              <a:t> </a:t>
            </a:r>
            <a:r>
              <a:rPr lang="en-GB" sz="2400" dirty="0" smtClean="0"/>
              <a:t>    with modelling ecosystem services;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Coordinates with </a:t>
            </a:r>
            <a:r>
              <a:rPr lang="en-GB" sz="2400" dirty="0"/>
              <a:t>areas dealing with scenarios and decision </a:t>
            </a:r>
            <a:r>
              <a:rPr lang="en-GB" sz="2400" dirty="0" smtClean="0"/>
              <a:t>support</a:t>
            </a:r>
            <a:r>
              <a:rPr lang="en-GB" sz="2400" dirty="0"/>
              <a:t>;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Promotes  collaboration, discussion and workshops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2284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0952"/>
            <a:ext cx="9144000" cy="438284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escom-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628" y="5981164"/>
            <a:ext cx="2038097" cy="77548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87447" y="1569080"/>
            <a:ext cx="7772400" cy="1470025"/>
          </a:xfrm>
        </p:spPr>
        <p:txBody>
          <a:bodyPr/>
          <a:lstStyle/>
          <a:p>
            <a:r>
              <a:rPr lang="en-GB" dirty="0" smtClean="0">
                <a:solidFill>
                  <a:srgbClr val="92D050"/>
                </a:solidFill>
              </a:rPr>
              <a:t>Session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777" y="2924268"/>
            <a:ext cx="85377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/>
              <a:t>1 hour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/>
              <a:t>3 talks: 10 min. talk + 2 min. (questions)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54A0"/>
                </a:solidFill>
              </a:rPr>
              <a:t>Final discussion and question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52133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59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Data and Tools process area</vt:lpstr>
      <vt:lpstr>Session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kmorrison</dc:creator>
  <cp:lastModifiedBy>Alessandro Gimona</cp:lastModifiedBy>
  <cp:revision>13</cp:revision>
  <dcterms:created xsi:type="dcterms:W3CDTF">2014-03-18T15:41:21Z</dcterms:created>
  <dcterms:modified xsi:type="dcterms:W3CDTF">2015-05-07T06:44:46Z</dcterms:modified>
</cp:coreProperties>
</file>